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66" r:id="rId2"/>
    <p:sldId id="268" r:id="rId3"/>
    <p:sldId id="267" r:id="rId4"/>
    <p:sldId id="270" r:id="rId5"/>
    <p:sldId id="272" r:id="rId6"/>
    <p:sldId id="271" r:id="rId7"/>
    <p:sldId id="269" r:id="rId8"/>
    <p:sldId id="273" r:id="rId9"/>
  </p:sldIdLst>
  <p:sldSz cx="9144000" cy="5143500" type="screen16x9"/>
  <p:notesSz cx="6858000" cy="9144000"/>
  <p:embeddedFontLst>
    <p:embeddedFont>
      <p:font typeface="Lexend" panose="020B060402020202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612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66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4494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1233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1776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664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0725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c9ced6263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c9ced6263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0260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6533BFAB-1FAD-856A-8004-2552E2B90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19" name="Gráfico 18">
            <a:extLst>
              <a:ext uri="{FF2B5EF4-FFF2-40B4-BE49-F238E27FC236}">
                <a16:creationId xmlns:a16="http://schemas.microsoft.com/office/drawing/2014/main" id="{35C21F5E-6B4D-D03F-E935-6392B27025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3840" y="3707181"/>
            <a:ext cx="2235941" cy="37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6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7CDAA9E-B488-3D45-58C7-5886F4141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10" name="Gráfico 9">
            <a:extLst>
              <a:ext uri="{FF2B5EF4-FFF2-40B4-BE49-F238E27FC236}">
                <a16:creationId xmlns:a16="http://schemas.microsoft.com/office/drawing/2014/main" id="{2384839E-772F-60CD-6722-9A3D217302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1033" y="3751043"/>
            <a:ext cx="3076693" cy="53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6B64B8F-2349-790F-A0BA-AEB31C3EF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50DFB527-4E85-894D-A1B8-A4C27D5DB2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4536" y="3652047"/>
            <a:ext cx="2372176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7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19B96D2-45B8-081F-A420-1FA96A57F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6" name="Gráfico 5">
            <a:extLst>
              <a:ext uri="{FF2B5EF4-FFF2-40B4-BE49-F238E27FC236}">
                <a16:creationId xmlns:a16="http://schemas.microsoft.com/office/drawing/2014/main" id="{586C4DA2-BB31-5C29-A17C-E2D0665773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1350" y="667348"/>
            <a:ext cx="2612458" cy="60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44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CB34F49-C4B1-F22C-93BE-24125FA58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7A88585F-92F8-98B3-9062-0A6DC2CD2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75072" y="3817787"/>
            <a:ext cx="2161786" cy="36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09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612B2C5-ABBE-7506-CFE9-BDFF5C517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99ED1CE0-5A71-AABE-11ED-7744402271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08973" y="2009010"/>
            <a:ext cx="2936327" cy="67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3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EB4339C-9B51-17C9-08C4-63F08E676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BA790461-D282-1106-D340-C18D0D0AAE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7651" y="408263"/>
            <a:ext cx="2372176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7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DD0DC84C-8882-08AF-E53B-7F77C5733D55}"/>
              </a:ext>
            </a:extLst>
          </p:cNvPr>
          <p:cNvSpPr txBox="1"/>
          <p:nvPr/>
        </p:nvSpPr>
        <p:spPr>
          <a:xfrm>
            <a:off x="2350950" y="2980952"/>
            <a:ext cx="4442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bg1"/>
                </a:solidFill>
                <a:latin typeface="Lexend"/>
                <a:ea typeface="Lexend"/>
                <a:cs typeface="Lexend"/>
                <a:sym typeface="Lexend"/>
              </a:rPr>
              <a:t>Título da apresentação</a:t>
            </a:r>
            <a:endParaRPr sz="2800" b="1" dirty="0">
              <a:solidFill>
                <a:schemeClr val="bg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7D1EF21-A583-AD1C-29F5-EA2CA3876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" y="0"/>
            <a:ext cx="9140299" cy="5143500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1FFE54BC-AF89-1F24-5F55-3DA513C302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04335" y="433840"/>
            <a:ext cx="3076693" cy="53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3864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</Words>
  <Application>Microsoft Office PowerPoint</Application>
  <PresentationFormat>Apresentação na tela (16:9)</PresentationFormat>
  <Paragraphs>8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Lexend</vt:lpstr>
      <vt:lpstr>Arial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Porto5</dc:creator>
  <cp:lastModifiedBy>Porto5</cp:lastModifiedBy>
  <cp:revision>2</cp:revision>
  <dcterms:modified xsi:type="dcterms:W3CDTF">2024-01-02T13:05:37Z</dcterms:modified>
</cp:coreProperties>
</file>