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66" r:id="rId2"/>
    <p:sldId id="268" r:id="rId3"/>
    <p:sldId id="267" r:id="rId4"/>
    <p:sldId id="270" r:id="rId5"/>
    <p:sldId id="272" r:id="rId6"/>
    <p:sldId id="271" r:id="rId7"/>
    <p:sldId id="269" r:id="rId8"/>
    <p:sldId id="273" r:id="rId9"/>
  </p:sldIdLst>
  <p:sldSz cx="9144000" cy="5143500" type="screen16x9"/>
  <p:notesSz cx="6858000" cy="9144000"/>
  <p:embeddedFontLst>
    <p:embeddedFont>
      <p:font typeface="Lexend" panose="020B0604020202020204" charset="0"/>
      <p:regular r:id="rId11"/>
      <p:bold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c9ced6263a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c9ced6263a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6127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c9ced6263a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c9ced6263a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34662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c9ced6263a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c9ced6263a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4494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c9ced6263a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c9ced6263a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212331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c9ced6263a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c9ced6263a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61776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c9ced6263a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c9ced6263a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6645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c9ced6263a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c9ced6263a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507255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c9ced6263a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c9ced6263a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0260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sv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55;p13">
            <a:extLst>
              <a:ext uri="{FF2B5EF4-FFF2-40B4-BE49-F238E27FC236}">
                <a16:creationId xmlns:a16="http://schemas.microsoft.com/office/drawing/2014/main" id="{DD0DC84C-8882-08AF-E53B-7F77C5733D55}"/>
              </a:ext>
            </a:extLst>
          </p:cNvPr>
          <p:cNvSpPr txBox="1"/>
          <p:nvPr/>
        </p:nvSpPr>
        <p:spPr>
          <a:xfrm>
            <a:off x="2350950" y="2980952"/>
            <a:ext cx="44421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 dirty="0">
                <a:solidFill>
                  <a:schemeClr val="bg1"/>
                </a:solidFill>
                <a:latin typeface="Lexend"/>
                <a:ea typeface="Lexend"/>
                <a:cs typeface="Lexend"/>
                <a:sym typeface="Lexend"/>
              </a:rPr>
              <a:t>Título da apresentação</a:t>
            </a:r>
            <a:endParaRPr sz="2800" b="1" dirty="0">
              <a:solidFill>
                <a:schemeClr val="bg1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6533BFAB-1FAD-856A-8004-2552E2B906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0" y="0"/>
            <a:ext cx="9140299" cy="5143500"/>
          </a:xfrm>
          <a:prstGeom prst="rect">
            <a:avLst/>
          </a:prstGeom>
        </p:spPr>
      </p:pic>
      <p:pic>
        <p:nvPicPr>
          <p:cNvPr id="19" name="Gráfico 18">
            <a:extLst>
              <a:ext uri="{FF2B5EF4-FFF2-40B4-BE49-F238E27FC236}">
                <a16:creationId xmlns:a16="http://schemas.microsoft.com/office/drawing/2014/main" id="{35C21F5E-6B4D-D03F-E935-6392B27025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3840" y="3707181"/>
            <a:ext cx="2235941" cy="37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866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55;p13">
            <a:extLst>
              <a:ext uri="{FF2B5EF4-FFF2-40B4-BE49-F238E27FC236}">
                <a16:creationId xmlns:a16="http://schemas.microsoft.com/office/drawing/2014/main" id="{DD0DC84C-8882-08AF-E53B-7F77C5733D55}"/>
              </a:ext>
            </a:extLst>
          </p:cNvPr>
          <p:cNvSpPr txBox="1"/>
          <p:nvPr/>
        </p:nvSpPr>
        <p:spPr>
          <a:xfrm>
            <a:off x="2350950" y="2980952"/>
            <a:ext cx="44421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 dirty="0">
                <a:solidFill>
                  <a:schemeClr val="bg1"/>
                </a:solidFill>
                <a:latin typeface="Lexend"/>
                <a:ea typeface="Lexend"/>
                <a:cs typeface="Lexend"/>
                <a:sym typeface="Lexend"/>
              </a:rPr>
              <a:t>Título da apresentação</a:t>
            </a:r>
            <a:endParaRPr sz="2800" b="1" dirty="0">
              <a:solidFill>
                <a:schemeClr val="bg1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87CDAA9E-B488-3D45-58C7-5886F41414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0" y="0"/>
            <a:ext cx="9140299" cy="5143500"/>
          </a:xfrm>
          <a:prstGeom prst="rect">
            <a:avLst/>
          </a:prstGeom>
        </p:spPr>
      </p:pic>
      <p:pic>
        <p:nvPicPr>
          <p:cNvPr id="10" name="Gráfico 9">
            <a:extLst>
              <a:ext uri="{FF2B5EF4-FFF2-40B4-BE49-F238E27FC236}">
                <a16:creationId xmlns:a16="http://schemas.microsoft.com/office/drawing/2014/main" id="{2384839E-772F-60CD-6722-9A3D217302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31033" y="3751043"/>
            <a:ext cx="3076693" cy="53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87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55;p13">
            <a:extLst>
              <a:ext uri="{FF2B5EF4-FFF2-40B4-BE49-F238E27FC236}">
                <a16:creationId xmlns:a16="http://schemas.microsoft.com/office/drawing/2014/main" id="{DD0DC84C-8882-08AF-E53B-7F77C5733D55}"/>
              </a:ext>
            </a:extLst>
          </p:cNvPr>
          <p:cNvSpPr txBox="1"/>
          <p:nvPr/>
        </p:nvSpPr>
        <p:spPr>
          <a:xfrm>
            <a:off x="2350950" y="2980952"/>
            <a:ext cx="44421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 dirty="0">
                <a:solidFill>
                  <a:schemeClr val="bg1"/>
                </a:solidFill>
                <a:latin typeface="Lexend"/>
                <a:ea typeface="Lexend"/>
                <a:cs typeface="Lexend"/>
                <a:sym typeface="Lexend"/>
              </a:rPr>
              <a:t>Título da apresentação</a:t>
            </a:r>
            <a:endParaRPr sz="2800" b="1" dirty="0">
              <a:solidFill>
                <a:schemeClr val="bg1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A6B64B8F-2349-790F-A0BA-AEB31C3EF8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0" y="0"/>
            <a:ext cx="9140299" cy="5143500"/>
          </a:xfrm>
          <a:prstGeom prst="rect">
            <a:avLst/>
          </a:prstGeom>
        </p:spPr>
      </p:pic>
      <p:pic>
        <p:nvPicPr>
          <p:cNvPr id="7" name="Gráfico 6">
            <a:extLst>
              <a:ext uri="{FF2B5EF4-FFF2-40B4-BE49-F238E27FC236}">
                <a16:creationId xmlns:a16="http://schemas.microsoft.com/office/drawing/2014/main" id="{50DFB527-4E85-894D-A1B8-A4C27D5DB2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4536" y="3652047"/>
            <a:ext cx="2372176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774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55;p13">
            <a:extLst>
              <a:ext uri="{FF2B5EF4-FFF2-40B4-BE49-F238E27FC236}">
                <a16:creationId xmlns:a16="http://schemas.microsoft.com/office/drawing/2014/main" id="{DD0DC84C-8882-08AF-E53B-7F77C5733D55}"/>
              </a:ext>
            </a:extLst>
          </p:cNvPr>
          <p:cNvSpPr txBox="1"/>
          <p:nvPr/>
        </p:nvSpPr>
        <p:spPr>
          <a:xfrm>
            <a:off x="2350950" y="2980952"/>
            <a:ext cx="44421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 dirty="0">
                <a:solidFill>
                  <a:schemeClr val="bg1"/>
                </a:solidFill>
                <a:latin typeface="Lexend"/>
                <a:ea typeface="Lexend"/>
                <a:cs typeface="Lexend"/>
                <a:sym typeface="Lexend"/>
              </a:rPr>
              <a:t>Título da apresentação</a:t>
            </a:r>
            <a:endParaRPr sz="2800" b="1" dirty="0">
              <a:solidFill>
                <a:schemeClr val="bg1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C19B96D2-45B8-081F-A420-1FA96A57F5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0" y="0"/>
            <a:ext cx="9140299" cy="5143500"/>
          </a:xfrm>
          <a:prstGeom prst="rect">
            <a:avLst/>
          </a:prstGeom>
        </p:spPr>
      </p:pic>
      <p:pic>
        <p:nvPicPr>
          <p:cNvPr id="6" name="Gráfico 5">
            <a:extLst>
              <a:ext uri="{FF2B5EF4-FFF2-40B4-BE49-F238E27FC236}">
                <a16:creationId xmlns:a16="http://schemas.microsoft.com/office/drawing/2014/main" id="{586C4DA2-BB31-5C29-A17C-E2D0665773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1350" y="667348"/>
            <a:ext cx="2612458" cy="603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445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55;p13">
            <a:extLst>
              <a:ext uri="{FF2B5EF4-FFF2-40B4-BE49-F238E27FC236}">
                <a16:creationId xmlns:a16="http://schemas.microsoft.com/office/drawing/2014/main" id="{DD0DC84C-8882-08AF-E53B-7F77C5733D55}"/>
              </a:ext>
            </a:extLst>
          </p:cNvPr>
          <p:cNvSpPr txBox="1"/>
          <p:nvPr/>
        </p:nvSpPr>
        <p:spPr>
          <a:xfrm>
            <a:off x="2350950" y="2980952"/>
            <a:ext cx="44421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 dirty="0">
                <a:solidFill>
                  <a:schemeClr val="bg1"/>
                </a:solidFill>
                <a:latin typeface="Lexend"/>
                <a:ea typeface="Lexend"/>
                <a:cs typeface="Lexend"/>
                <a:sym typeface="Lexend"/>
              </a:rPr>
              <a:t>Título da apresentação</a:t>
            </a:r>
            <a:endParaRPr sz="2800" b="1" dirty="0">
              <a:solidFill>
                <a:schemeClr val="bg1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2CB34F49-C4B1-F22C-93BE-24125FA58B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0" y="0"/>
            <a:ext cx="9140299" cy="5143500"/>
          </a:xfrm>
          <a:prstGeom prst="rect">
            <a:avLst/>
          </a:prstGeom>
        </p:spPr>
      </p:pic>
      <p:pic>
        <p:nvPicPr>
          <p:cNvPr id="4" name="Gráfico 3">
            <a:extLst>
              <a:ext uri="{FF2B5EF4-FFF2-40B4-BE49-F238E27FC236}">
                <a16:creationId xmlns:a16="http://schemas.microsoft.com/office/drawing/2014/main" id="{7A88585F-92F8-98B3-9062-0A6DC2CD26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75072" y="3817787"/>
            <a:ext cx="2161786" cy="36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090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55;p13">
            <a:extLst>
              <a:ext uri="{FF2B5EF4-FFF2-40B4-BE49-F238E27FC236}">
                <a16:creationId xmlns:a16="http://schemas.microsoft.com/office/drawing/2014/main" id="{DD0DC84C-8882-08AF-E53B-7F77C5733D55}"/>
              </a:ext>
            </a:extLst>
          </p:cNvPr>
          <p:cNvSpPr txBox="1"/>
          <p:nvPr/>
        </p:nvSpPr>
        <p:spPr>
          <a:xfrm>
            <a:off x="2350950" y="2980952"/>
            <a:ext cx="44421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 dirty="0">
                <a:solidFill>
                  <a:schemeClr val="bg1"/>
                </a:solidFill>
                <a:latin typeface="Lexend"/>
                <a:ea typeface="Lexend"/>
                <a:cs typeface="Lexend"/>
                <a:sym typeface="Lexend"/>
              </a:rPr>
              <a:t>Título da apresentação</a:t>
            </a:r>
            <a:endParaRPr sz="2800" b="1" dirty="0">
              <a:solidFill>
                <a:schemeClr val="bg1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8612B2C5-ABBE-7506-CFE9-BDFF5C5170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0" y="0"/>
            <a:ext cx="9140299" cy="5143500"/>
          </a:xfrm>
          <a:prstGeom prst="rect">
            <a:avLst/>
          </a:prstGeom>
        </p:spPr>
      </p:pic>
      <p:pic>
        <p:nvPicPr>
          <p:cNvPr id="7" name="Gráfico 6">
            <a:extLst>
              <a:ext uri="{FF2B5EF4-FFF2-40B4-BE49-F238E27FC236}">
                <a16:creationId xmlns:a16="http://schemas.microsoft.com/office/drawing/2014/main" id="{99ED1CE0-5A71-AABE-11ED-7744402271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08973" y="2009010"/>
            <a:ext cx="2936327" cy="678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134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55;p13">
            <a:extLst>
              <a:ext uri="{FF2B5EF4-FFF2-40B4-BE49-F238E27FC236}">
                <a16:creationId xmlns:a16="http://schemas.microsoft.com/office/drawing/2014/main" id="{DD0DC84C-8882-08AF-E53B-7F77C5733D55}"/>
              </a:ext>
            </a:extLst>
          </p:cNvPr>
          <p:cNvSpPr txBox="1"/>
          <p:nvPr/>
        </p:nvSpPr>
        <p:spPr>
          <a:xfrm>
            <a:off x="2350950" y="2980952"/>
            <a:ext cx="44421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 dirty="0">
                <a:solidFill>
                  <a:schemeClr val="bg1"/>
                </a:solidFill>
                <a:latin typeface="Lexend"/>
                <a:ea typeface="Lexend"/>
                <a:cs typeface="Lexend"/>
                <a:sym typeface="Lexend"/>
              </a:rPr>
              <a:t>Título da apresentação</a:t>
            </a:r>
            <a:endParaRPr sz="2800" b="1" dirty="0">
              <a:solidFill>
                <a:schemeClr val="bg1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6EB4339C-9B51-17C9-08C4-63F08E676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0" y="0"/>
            <a:ext cx="9140299" cy="5143500"/>
          </a:xfrm>
          <a:prstGeom prst="rect">
            <a:avLst/>
          </a:prstGeom>
        </p:spPr>
      </p:pic>
      <p:pic>
        <p:nvPicPr>
          <p:cNvPr id="4" name="Gráfico 3">
            <a:extLst>
              <a:ext uri="{FF2B5EF4-FFF2-40B4-BE49-F238E27FC236}">
                <a16:creationId xmlns:a16="http://schemas.microsoft.com/office/drawing/2014/main" id="{BA790461-D282-1106-D340-C18D0D0AAE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7651" y="408263"/>
            <a:ext cx="2372176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477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55;p13">
            <a:extLst>
              <a:ext uri="{FF2B5EF4-FFF2-40B4-BE49-F238E27FC236}">
                <a16:creationId xmlns:a16="http://schemas.microsoft.com/office/drawing/2014/main" id="{DD0DC84C-8882-08AF-E53B-7F77C5733D55}"/>
              </a:ext>
            </a:extLst>
          </p:cNvPr>
          <p:cNvSpPr txBox="1"/>
          <p:nvPr/>
        </p:nvSpPr>
        <p:spPr>
          <a:xfrm>
            <a:off x="2350950" y="2980952"/>
            <a:ext cx="44421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 dirty="0">
                <a:solidFill>
                  <a:schemeClr val="bg1"/>
                </a:solidFill>
                <a:latin typeface="Lexend"/>
                <a:ea typeface="Lexend"/>
                <a:cs typeface="Lexend"/>
                <a:sym typeface="Lexend"/>
              </a:rPr>
              <a:t>Título da apresentação</a:t>
            </a:r>
            <a:endParaRPr sz="2800" b="1" dirty="0">
              <a:solidFill>
                <a:schemeClr val="bg1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37D1EF21-A583-AD1C-29F5-EA2CA3876E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0" y="0"/>
            <a:ext cx="9140299" cy="5143500"/>
          </a:xfrm>
          <a:prstGeom prst="rect">
            <a:avLst/>
          </a:prstGeom>
        </p:spPr>
      </p:pic>
      <p:pic>
        <p:nvPicPr>
          <p:cNvPr id="4" name="Gráfico 3">
            <a:extLst>
              <a:ext uri="{FF2B5EF4-FFF2-40B4-BE49-F238E27FC236}">
                <a16:creationId xmlns:a16="http://schemas.microsoft.com/office/drawing/2014/main" id="{1FFE54BC-AF89-1F24-5F55-3DA513C302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04335" y="433840"/>
            <a:ext cx="3076693" cy="53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338648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24</Words>
  <Application>Microsoft Office PowerPoint</Application>
  <PresentationFormat>Apresentação na tela (16:9)</PresentationFormat>
  <Paragraphs>8</Paragraphs>
  <Slides>8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1" baseType="lpstr">
      <vt:lpstr>Lexend</vt:lpstr>
      <vt:lpstr>Arial</vt:lpstr>
      <vt:lpstr>Simple Light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Porto5</dc:creator>
  <cp:lastModifiedBy>Porto5</cp:lastModifiedBy>
  <cp:revision>2</cp:revision>
  <dcterms:modified xsi:type="dcterms:W3CDTF">2024-01-02T13:05:37Z</dcterms:modified>
</cp:coreProperties>
</file>