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143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313"/>
    <a:srgbClr val="2D2D2D"/>
    <a:srgbClr val="EA6074"/>
    <a:srgbClr val="133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870605"/>
            <a:ext cx="9715500" cy="3979333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6003397"/>
            <a:ext cx="8572500" cy="275960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5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4000500" indent="0" algn="ctr">
              <a:buNone/>
              <a:defRPr sz="2000"/>
            </a:lvl8pPr>
            <a:lvl9pPr marL="45720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22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608542"/>
            <a:ext cx="2464594" cy="96863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608542"/>
            <a:ext cx="7250906" cy="96863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88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33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2849566"/>
            <a:ext cx="9858375" cy="4754562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7649107"/>
            <a:ext cx="9858375" cy="2500312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5715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300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6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9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005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2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66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3042708"/>
            <a:ext cx="4857750" cy="725223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3042708"/>
            <a:ext cx="4857750" cy="725223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4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608544"/>
            <a:ext cx="9858375" cy="22092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2801938"/>
            <a:ext cx="4835425" cy="137318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4175125"/>
            <a:ext cx="4835425" cy="61409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2801938"/>
            <a:ext cx="4859239" cy="137318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4175125"/>
            <a:ext cx="4859239" cy="61409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10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7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8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762000"/>
            <a:ext cx="3686473" cy="2667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645711"/>
            <a:ext cx="5786438" cy="812270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3429000"/>
            <a:ext cx="3686473" cy="6352647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63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762000"/>
            <a:ext cx="3686473" cy="2667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645711"/>
            <a:ext cx="5786438" cy="8122708"/>
          </a:xfrm>
        </p:spPr>
        <p:txBody>
          <a:bodyPr anchor="t"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4000500" indent="0">
              <a:buNone/>
              <a:defRPr sz="2500"/>
            </a:lvl8pPr>
            <a:lvl9pPr marL="4572000" indent="0">
              <a:buNone/>
              <a:defRPr sz="2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3429000"/>
            <a:ext cx="3686473" cy="6352647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67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608544"/>
            <a:ext cx="9858375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3042708"/>
            <a:ext cx="9858375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10593919"/>
            <a:ext cx="25717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8417-55BA-46A0-AB07-901152D6BF7B}" type="datetimeFigureOut">
              <a:rPr lang="pt-BR" smtClean="0"/>
              <a:t>02/01/2024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10593919"/>
            <a:ext cx="3857625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10593919"/>
            <a:ext cx="257175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516E-F48F-4845-BD85-D3760758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56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529A4A-1C55-A56C-93F7-5675A23DB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C020FA-D8BE-10DA-D7E3-80A9F57E52A1}"/>
              </a:ext>
            </a:extLst>
          </p:cNvPr>
          <p:cNvSpPr txBox="1"/>
          <p:nvPr/>
        </p:nvSpPr>
        <p:spPr>
          <a:xfrm>
            <a:off x="0" y="4214913"/>
            <a:ext cx="1143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  <a:highlight>
                  <a:srgbClr val="2D2D2D"/>
                </a:highlight>
                <a:latin typeface="Barlow Black" panose="00000A00000000000000" pitchFamily="2" charset="0"/>
              </a:rPr>
              <a:t>Seu nome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D643FC-8AE5-D2E3-E444-4F288E988180}"/>
              </a:ext>
            </a:extLst>
          </p:cNvPr>
          <p:cNvSpPr txBox="1"/>
          <p:nvPr/>
        </p:nvSpPr>
        <p:spPr>
          <a:xfrm>
            <a:off x="0" y="5538352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Barlow Light" panose="00000400000000000000" pitchFamily="2" charset="0"/>
              </a:rPr>
              <a:t>Seu cargo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637856E2-20AB-FF9F-E4E4-7C8BC8354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5271" y="7847404"/>
            <a:ext cx="3639458" cy="6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1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19EDDAA-703A-8533-554D-F9A401BC7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DF3F15-F6B4-6794-94A3-F0CBC1DAF3FE}"/>
              </a:ext>
            </a:extLst>
          </p:cNvPr>
          <p:cNvSpPr txBox="1"/>
          <p:nvPr/>
        </p:nvSpPr>
        <p:spPr>
          <a:xfrm>
            <a:off x="0" y="4214913"/>
            <a:ext cx="1143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  <a:highlight>
                  <a:srgbClr val="CC1313"/>
                </a:highlight>
                <a:latin typeface="Barlow Black" panose="00000A00000000000000" pitchFamily="2" charset="0"/>
              </a:rPr>
              <a:t>Seu nome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6793F5-8BEC-7294-9CE7-FB7FBD6FD633}"/>
              </a:ext>
            </a:extLst>
          </p:cNvPr>
          <p:cNvSpPr txBox="1"/>
          <p:nvPr/>
        </p:nvSpPr>
        <p:spPr>
          <a:xfrm>
            <a:off x="0" y="5538352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Barlow Light" panose="00000400000000000000" pitchFamily="2" charset="0"/>
              </a:rPr>
              <a:t>Seu cargo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5188BF92-A611-67DF-2BC8-31E6C18DA4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5271" y="7847404"/>
            <a:ext cx="3639458" cy="6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0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8</Words>
  <Application>Microsoft Office PowerPoint</Application>
  <PresentationFormat>Personalizar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Barlow Black</vt:lpstr>
      <vt:lpstr>Barlow Light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Carvalho</dc:creator>
  <cp:lastModifiedBy>Porto5</cp:lastModifiedBy>
  <cp:revision>2</cp:revision>
  <dcterms:created xsi:type="dcterms:W3CDTF">2022-12-09T19:14:27Z</dcterms:created>
  <dcterms:modified xsi:type="dcterms:W3CDTF">2024-01-02T12:21:22Z</dcterms:modified>
</cp:coreProperties>
</file>