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20556538" cy="349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13304D"/>
    <a:srgbClr val="EA6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9567" y="571574"/>
            <a:ext cx="15417404" cy="1215907"/>
          </a:xfrm>
        </p:spPr>
        <p:txBody>
          <a:bodyPr anchor="b"/>
          <a:lstStyle>
            <a:lvl1pPr algn="ctr">
              <a:defRPr sz="30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9567" y="1834371"/>
            <a:ext cx="15417404" cy="843212"/>
          </a:xfrm>
        </p:spPr>
        <p:txBody>
          <a:bodyPr/>
          <a:lstStyle>
            <a:lvl1pPr marL="0" indent="0" algn="ctr">
              <a:buNone/>
              <a:defRPr sz="1222"/>
            </a:lvl1pPr>
            <a:lvl2pPr marL="232852" indent="0" algn="ctr">
              <a:buNone/>
              <a:defRPr sz="1019"/>
            </a:lvl2pPr>
            <a:lvl3pPr marL="465704" indent="0" algn="ctr">
              <a:buNone/>
              <a:defRPr sz="917"/>
            </a:lvl3pPr>
            <a:lvl4pPr marL="698556" indent="0" algn="ctr">
              <a:buNone/>
              <a:defRPr sz="815"/>
            </a:lvl4pPr>
            <a:lvl5pPr marL="931408" indent="0" algn="ctr">
              <a:buNone/>
              <a:defRPr sz="815"/>
            </a:lvl5pPr>
            <a:lvl6pPr marL="1164260" indent="0" algn="ctr">
              <a:buNone/>
              <a:defRPr sz="815"/>
            </a:lvl6pPr>
            <a:lvl7pPr marL="1397112" indent="0" algn="ctr">
              <a:buNone/>
              <a:defRPr sz="815"/>
            </a:lvl7pPr>
            <a:lvl8pPr marL="1629964" indent="0" algn="ctr">
              <a:buNone/>
              <a:defRPr sz="815"/>
            </a:lvl8pPr>
            <a:lvl9pPr marL="1862816" indent="0" algn="ctr">
              <a:buNone/>
              <a:defRPr sz="81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41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10772" y="185943"/>
            <a:ext cx="4432504" cy="295973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3262" y="185943"/>
            <a:ext cx="13040554" cy="295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0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1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555" y="870700"/>
            <a:ext cx="17730014" cy="1452783"/>
          </a:xfrm>
        </p:spPr>
        <p:txBody>
          <a:bodyPr anchor="b"/>
          <a:lstStyle>
            <a:lvl1pPr>
              <a:defRPr sz="30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555" y="2337227"/>
            <a:ext cx="17730014" cy="763984"/>
          </a:xfrm>
        </p:spPr>
        <p:txBody>
          <a:bodyPr/>
          <a:lstStyle>
            <a:lvl1pPr marL="0" indent="0">
              <a:buNone/>
              <a:defRPr sz="1222">
                <a:solidFill>
                  <a:schemeClr val="tx1">
                    <a:tint val="75000"/>
                  </a:schemeClr>
                </a:solidFill>
              </a:defRPr>
            </a:lvl1pPr>
            <a:lvl2pPr marL="232852" indent="0">
              <a:buNone/>
              <a:defRPr sz="1019">
                <a:solidFill>
                  <a:schemeClr val="tx1">
                    <a:tint val="75000"/>
                  </a:schemeClr>
                </a:solidFill>
              </a:defRPr>
            </a:lvl2pPr>
            <a:lvl3pPr marL="465704" indent="0">
              <a:buNone/>
              <a:defRPr sz="917">
                <a:solidFill>
                  <a:schemeClr val="tx1">
                    <a:tint val="75000"/>
                  </a:schemeClr>
                </a:solidFill>
              </a:defRPr>
            </a:lvl3pPr>
            <a:lvl4pPr marL="698556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4pPr>
            <a:lvl5pPr marL="931408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5pPr>
            <a:lvl6pPr marL="1164260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6pPr>
            <a:lvl7pPr marL="1397112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7pPr>
            <a:lvl8pPr marL="1629964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8pPr>
            <a:lvl9pPr marL="1862816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9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3262" y="929717"/>
            <a:ext cx="8736529" cy="22159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6747" y="929717"/>
            <a:ext cx="8736529" cy="22159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939" y="185944"/>
            <a:ext cx="17730014" cy="67505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940" y="856148"/>
            <a:ext cx="8696378" cy="419585"/>
          </a:xfrm>
        </p:spPr>
        <p:txBody>
          <a:bodyPr anchor="b"/>
          <a:lstStyle>
            <a:lvl1pPr marL="0" indent="0">
              <a:buNone/>
              <a:defRPr sz="1222" b="1"/>
            </a:lvl1pPr>
            <a:lvl2pPr marL="232852" indent="0">
              <a:buNone/>
              <a:defRPr sz="1019" b="1"/>
            </a:lvl2pPr>
            <a:lvl3pPr marL="465704" indent="0">
              <a:buNone/>
              <a:defRPr sz="917" b="1"/>
            </a:lvl3pPr>
            <a:lvl4pPr marL="698556" indent="0">
              <a:buNone/>
              <a:defRPr sz="815" b="1"/>
            </a:lvl4pPr>
            <a:lvl5pPr marL="931408" indent="0">
              <a:buNone/>
              <a:defRPr sz="815" b="1"/>
            </a:lvl5pPr>
            <a:lvl6pPr marL="1164260" indent="0">
              <a:buNone/>
              <a:defRPr sz="815" b="1"/>
            </a:lvl6pPr>
            <a:lvl7pPr marL="1397112" indent="0">
              <a:buNone/>
              <a:defRPr sz="815" b="1"/>
            </a:lvl7pPr>
            <a:lvl8pPr marL="1629964" indent="0">
              <a:buNone/>
              <a:defRPr sz="815" b="1"/>
            </a:lvl8pPr>
            <a:lvl9pPr marL="1862816" indent="0">
              <a:buNone/>
              <a:defRPr sz="81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5940" y="1275732"/>
            <a:ext cx="8696378" cy="18764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06747" y="856148"/>
            <a:ext cx="8739206" cy="419585"/>
          </a:xfrm>
        </p:spPr>
        <p:txBody>
          <a:bodyPr anchor="b"/>
          <a:lstStyle>
            <a:lvl1pPr marL="0" indent="0">
              <a:buNone/>
              <a:defRPr sz="1222" b="1"/>
            </a:lvl1pPr>
            <a:lvl2pPr marL="232852" indent="0">
              <a:buNone/>
              <a:defRPr sz="1019" b="1"/>
            </a:lvl2pPr>
            <a:lvl3pPr marL="465704" indent="0">
              <a:buNone/>
              <a:defRPr sz="917" b="1"/>
            </a:lvl3pPr>
            <a:lvl4pPr marL="698556" indent="0">
              <a:buNone/>
              <a:defRPr sz="815" b="1"/>
            </a:lvl4pPr>
            <a:lvl5pPr marL="931408" indent="0">
              <a:buNone/>
              <a:defRPr sz="815" b="1"/>
            </a:lvl5pPr>
            <a:lvl6pPr marL="1164260" indent="0">
              <a:buNone/>
              <a:defRPr sz="815" b="1"/>
            </a:lvl6pPr>
            <a:lvl7pPr marL="1397112" indent="0">
              <a:buNone/>
              <a:defRPr sz="815" b="1"/>
            </a:lvl7pPr>
            <a:lvl8pPr marL="1629964" indent="0">
              <a:buNone/>
              <a:defRPr sz="815" b="1"/>
            </a:lvl8pPr>
            <a:lvl9pPr marL="1862816" indent="0">
              <a:buNone/>
              <a:defRPr sz="81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06747" y="1275732"/>
            <a:ext cx="8739206" cy="18764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3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4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940" y="232833"/>
            <a:ext cx="6630018" cy="814917"/>
          </a:xfrm>
        </p:spPr>
        <p:txBody>
          <a:bodyPr anchor="b"/>
          <a:lstStyle>
            <a:lvl1pPr>
              <a:defRPr sz="163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06" y="502855"/>
            <a:ext cx="10406747" cy="2481939"/>
          </a:xfrm>
        </p:spPr>
        <p:txBody>
          <a:bodyPr/>
          <a:lstStyle>
            <a:lvl1pPr>
              <a:defRPr sz="1630"/>
            </a:lvl1pPr>
            <a:lvl2pPr>
              <a:defRPr sz="1426"/>
            </a:lvl2pPr>
            <a:lvl3pPr>
              <a:defRPr sz="1222"/>
            </a:lvl3pPr>
            <a:lvl4pPr>
              <a:defRPr sz="1019"/>
            </a:lvl4pPr>
            <a:lvl5pPr>
              <a:defRPr sz="1019"/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940" y="1047750"/>
            <a:ext cx="6630018" cy="1941086"/>
          </a:xfrm>
        </p:spPr>
        <p:txBody>
          <a:bodyPr/>
          <a:lstStyle>
            <a:lvl1pPr marL="0" indent="0">
              <a:buNone/>
              <a:defRPr sz="815"/>
            </a:lvl1pPr>
            <a:lvl2pPr marL="232852" indent="0">
              <a:buNone/>
              <a:defRPr sz="713"/>
            </a:lvl2pPr>
            <a:lvl3pPr marL="465704" indent="0">
              <a:buNone/>
              <a:defRPr sz="611"/>
            </a:lvl3pPr>
            <a:lvl4pPr marL="698556" indent="0">
              <a:buNone/>
              <a:defRPr sz="509"/>
            </a:lvl4pPr>
            <a:lvl5pPr marL="931408" indent="0">
              <a:buNone/>
              <a:defRPr sz="509"/>
            </a:lvl5pPr>
            <a:lvl6pPr marL="1164260" indent="0">
              <a:buNone/>
              <a:defRPr sz="509"/>
            </a:lvl6pPr>
            <a:lvl7pPr marL="1397112" indent="0">
              <a:buNone/>
              <a:defRPr sz="509"/>
            </a:lvl7pPr>
            <a:lvl8pPr marL="1629964" indent="0">
              <a:buNone/>
              <a:defRPr sz="509"/>
            </a:lvl8pPr>
            <a:lvl9pPr marL="1862816" indent="0">
              <a:buNone/>
              <a:defRPr sz="50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0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940" y="232833"/>
            <a:ext cx="6630018" cy="814917"/>
          </a:xfrm>
        </p:spPr>
        <p:txBody>
          <a:bodyPr anchor="b"/>
          <a:lstStyle>
            <a:lvl1pPr>
              <a:defRPr sz="163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9206" y="502855"/>
            <a:ext cx="10406747" cy="2481939"/>
          </a:xfrm>
        </p:spPr>
        <p:txBody>
          <a:bodyPr anchor="t"/>
          <a:lstStyle>
            <a:lvl1pPr marL="0" indent="0">
              <a:buNone/>
              <a:defRPr sz="1630"/>
            </a:lvl1pPr>
            <a:lvl2pPr marL="232852" indent="0">
              <a:buNone/>
              <a:defRPr sz="1426"/>
            </a:lvl2pPr>
            <a:lvl3pPr marL="465704" indent="0">
              <a:buNone/>
              <a:defRPr sz="1222"/>
            </a:lvl3pPr>
            <a:lvl4pPr marL="698556" indent="0">
              <a:buNone/>
              <a:defRPr sz="1019"/>
            </a:lvl4pPr>
            <a:lvl5pPr marL="931408" indent="0">
              <a:buNone/>
              <a:defRPr sz="1019"/>
            </a:lvl5pPr>
            <a:lvl6pPr marL="1164260" indent="0">
              <a:buNone/>
              <a:defRPr sz="1019"/>
            </a:lvl6pPr>
            <a:lvl7pPr marL="1397112" indent="0">
              <a:buNone/>
              <a:defRPr sz="1019"/>
            </a:lvl7pPr>
            <a:lvl8pPr marL="1629964" indent="0">
              <a:buNone/>
              <a:defRPr sz="1019"/>
            </a:lvl8pPr>
            <a:lvl9pPr marL="1862816" indent="0">
              <a:buNone/>
              <a:defRPr sz="101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940" y="1047750"/>
            <a:ext cx="6630018" cy="1941086"/>
          </a:xfrm>
        </p:spPr>
        <p:txBody>
          <a:bodyPr/>
          <a:lstStyle>
            <a:lvl1pPr marL="0" indent="0">
              <a:buNone/>
              <a:defRPr sz="815"/>
            </a:lvl1pPr>
            <a:lvl2pPr marL="232852" indent="0">
              <a:buNone/>
              <a:defRPr sz="713"/>
            </a:lvl2pPr>
            <a:lvl3pPr marL="465704" indent="0">
              <a:buNone/>
              <a:defRPr sz="611"/>
            </a:lvl3pPr>
            <a:lvl4pPr marL="698556" indent="0">
              <a:buNone/>
              <a:defRPr sz="509"/>
            </a:lvl4pPr>
            <a:lvl5pPr marL="931408" indent="0">
              <a:buNone/>
              <a:defRPr sz="509"/>
            </a:lvl5pPr>
            <a:lvl6pPr marL="1164260" indent="0">
              <a:buNone/>
              <a:defRPr sz="509"/>
            </a:lvl6pPr>
            <a:lvl7pPr marL="1397112" indent="0">
              <a:buNone/>
              <a:defRPr sz="509"/>
            </a:lvl7pPr>
            <a:lvl8pPr marL="1629964" indent="0">
              <a:buNone/>
              <a:defRPr sz="509"/>
            </a:lvl8pPr>
            <a:lvl9pPr marL="1862816" indent="0">
              <a:buNone/>
              <a:defRPr sz="50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0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3262" y="185944"/>
            <a:ext cx="17730014" cy="67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262" y="929717"/>
            <a:ext cx="17730014" cy="221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3262" y="3237030"/>
            <a:ext cx="4625221" cy="18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4137-6D6A-4BF5-905E-D0D18D7255F6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353" y="3237030"/>
            <a:ext cx="6937832" cy="18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18055" y="3237030"/>
            <a:ext cx="4625221" cy="18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6D6F-A581-483A-994A-3E61474BE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25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65704" rtl="0" eaLnBrk="1" latinLnBrk="0" hangingPunct="1">
        <a:lnSpc>
          <a:spcPct val="90000"/>
        </a:lnSpc>
        <a:spcBef>
          <a:spcPct val="0"/>
        </a:spcBef>
        <a:buNone/>
        <a:defRPr sz="22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426" indent="-116426" algn="l" defTabSz="465704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1pPr>
      <a:lvl2pPr marL="349278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222" kern="1200">
          <a:solidFill>
            <a:schemeClr val="tx1"/>
          </a:solidFill>
          <a:latin typeface="+mn-lt"/>
          <a:ea typeface="+mn-ea"/>
          <a:cs typeface="+mn-cs"/>
        </a:defRPr>
      </a:lvl2pPr>
      <a:lvl3pPr marL="582130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019" kern="1200">
          <a:solidFill>
            <a:schemeClr val="tx1"/>
          </a:solidFill>
          <a:latin typeface="+mn-lt"/>
          <a:ea typeface="+mn-ea"/>
          <a:cs typeface="+mn-cs"/>
        </a:defRPr>
      </a:lvl3pPr>
      <a:lvl4pPr marL="814982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4pPr>
      <a:lvl5pPr marL="1047834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5pPr>
      <a:lvl6pPr marL="1280686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6pPr>
      <a:lvl7pPr marL="1513538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7pPr>
      <a:lvl8pPr marL="1746390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8pPr>
      <a:lvl9pPr marL="1979242" indent="-116426" algn="l" defTabSz="465704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1pPr>
      <a:lvl2pPr marL="232852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2pPr>
      <a:lvl3pPr marL="465704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3pPr>
      <a:lvl4pPr marL="698556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4pPr>
      <a:lvl5pPr marL="931408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5pPr>
      <a:lvl6pPr marL="1164260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6pPr>
      <a:lvl7pPr marL="1397112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7pPr>
      <a:lvl8pPr marL="1629964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8pPr>
      <a:lvl9pPr marL="1862816" algn="l" defTabSz="465704" rtl="0" eaLnBrk="1" latinLnBrk="0" hangingPunct="1">
        <a:defRPr sz="9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7F0448-D089-4C36-8167-D1AD2635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" y="462492"/>
            <a:ext cx="19730966" cy="25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1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80E3D4-E41A-4D31-A342-301D1CBDE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56538" cy="34925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7657A46-4331-43DE-8A57-50A0AA0E2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7048" y="754523"/>
            <a:ext cx="118168" cy="2222476"/>
          </a:xfrm>
          <a:prstGeom prst="rect">
            <a:avLst/>
          </a:prstGeom>
        </p:spPr>
      </p:pic>
      <p:sp>
        <p:nvSpPr>
          <p:cNvPr id="16" name="Título 8">
            <a:extLst>
              <a:ext uri="{FF2B5EF4-FFF2-40B4-BE49-F238E27FC236}">
                <a16:creationId xmlns:a16="http://schemas.microsoft.com/office/drawing/2014/main" id="{59BE2A8A-C280-4152-80A1-B40B6E15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697" y="449780"/>
            <a:ext cx="9313381" cy="609486"/>
          </a:xfrm>
        </p:spPr>
        <p:txBody>
          <a:bodyPr>
            <a:normAutofit/>
          </a:bodyPr>
          <a:lstStyle/>
          <a:p>
            <a:pPr algn="l"/>
            <a:r>
              <a:rPr lang="pt-BR" sz="3739" dirty="0">
                <a:solidFill>
                  <a:srgbClr val="2D2D2D"/>
                </a:solidFill>
                <a:latin typeface="Arial Black" panose="020B0A04020102020204" pitchFamily="34" charset="0"/>
              </a:rPr>
              <a:t>Nome do Colaborador</a:t>
            </a:r>
          </a:p>
        </p:txBody>
      </p:sp>
      <p:sp>
        <p:nvSpPr>
          <p:cNvPr id="17" name="Título 8">
            <a:extLst>
              <a:ext uri="{FF2B5EF4-FFF2-40B4-BE49-F238E27FC236}">
                <a16:creationId xmlns:a16="http://schemas.microsoft.com/office/drawing/2014/main" id="{23BD4648-AB6B-4985-B40E-F8EF45A98C35}"/>
              </a:ext>
            </a:extLst>
          </p:cNvPr>
          <p:cNvSpPr txBox="1">
            <a:spLocks/>
          </p:cNvSpPr>
          <p:nvPr/>
        </p:nvSpPr>
        <p:spPr>
          <a:xfrm>
            <a:off x="4193673" y="976420"/>
            <a:ext cx="9317405" cy="528015"/>
          </a:xfrm>
          <a:prstGeom prst="rect">
            <a:avLst/>
          </a:prstGeom>
        </p:spPr>
        <p:txBody>
          <a:bodyPr vert="horz" lIns="106829" tIns="53414" rIns="106829" bIns="53414" rtlCol="0" anchor="b">
            <a:normAutofit/>
          </a:bodyPr>
          <a:lstStyle>
            <a:lvl1pPr algn="ctr" defTabSz="1761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do colaborador</a:t>
            </a:r>
            <a:endParaRPr lang="pt-BR" sz="327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148D8751-C1B2-4F1B-BE1C-FD7E37866603}"/>
              </a:ext>
            </a:extLst>
          </p:cNvPr>
          <p:cNvSpPr txBox="1">
            <a:spLocks/>
          </p:cNvSpPr>
          <p:nvPr/>
        </p:nvSpPr>
        <p:spPr>
          <a:xfrm>
            <a:off x="4806383" y="1841179"/>
            <a:ext cx="5459418" cy="528016"/>
          </a:xfrm>
          <a:prstGeom prst="rect">
            <a:avLst/>
          </a:prstGeom>
        </p:spPr>
        <p:txBody>
          <a:bodyPr vert="horz" lIns="106829" tIns="53414" rIns="106829" bIns="53414" rtlCol="0" anchor="b">
            <a:normAutofit/>
          </a:bodyPr>
          <a:lstStyle>
            <a:lvl1pPr algn="ctr" defTabSz="1761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(53) 3228.7587 </a:t>
            </a:r>
            <a:r>
              <a:rPr lang="pt-BR" sz="18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tel. empresarial)</a:t>
            </a:r>
            <a:endParaRPr lang="pt-BR" sz="257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203FF81A-09BA-4FF8-A3C5-5E6AD96836DA}"/>
              </a:ext>
            </a:extLst>
          </p:cNvPr>
          <p:cNvSpPr txBox="1">
            <a:spLocks/>
          </p:cNvSpPr>
          <p:nvPr/>
        </p:nvSpPr>
        <p:spPr>
          <a:xfrm>
            <a:off x="4829854" y="2485307"/>
            <a:ext cx="9103132" cy="607732"/>
          </a:xfrm>
          <a:prstGeom prst="rect">
            <a:avLst/>
          </a:prstGeom>
        </p:spPr>
        <p:txBody>
          <a:bodyPr vert="horz" lIns="106829" tIns="53414" rIns="106829" bIns="53414" rtlCol="0" anchor="b">
            <a:normAutofit/>
          </a:bodyPr>
          <a:lstStyle>
            <a:lvl1pPr algn="ctr" defTabSz="1761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do colaborador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CFF8ED1-E520-B609-15A9-877C6F810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8541" y="2631995"/>
            <a:ext cx="447842" cy="34500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4787D2A-AD7D-F3A0-E6BD-89D027E05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7531" y="1969806"/>
            <a:ext cx="428852" cy="399389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DC7D3F60-3BA6-E4E2-BD15-400704660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25657" y="1320181"/>
            <a:ext cx="3003276" cy="500546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3936567C-6172-EE1A-D2DD-D9713D2E1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16221" y="2094120"/>
            <a:ext cx="7912712" cy="105074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09AEDB7E-01B6-1CB8-69D5-A525A6BD66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903301" y="215005"/>
            <a:ext cx="2594751" cy="1664111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21D778A-8AA2-EA5C-AE5A-023DAAC7D9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8525" y="1180714"/>
            <a:ext cx="3150178" cy="723689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177E4C22-719A-F427-7649-2491C1050F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7104" y="2176574"/>
            <a:ext cx="1813020" cy="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5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19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Nome do Colaborador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Carvalho</dc:creator>
  <cp:lastModifiedBy>Porto5</cp:lastModifiedBy>
  <cp:revision>9</cp:revision>
  <dcterms:created xsi:type="dcterms:W3CDTF">2022-02-07T12:43:49Z</dcterms:created>
  <dcterms:modified xsi:type="dcterms:W3CDTF">2024-01-02T11:47:07Z</dcterms:modified>
</cp:coreProperties>
</file>